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57" r:id="rId8"/>
    <p:sldId id="259" r:id="rId9"/>
    <p:sldId id="260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 autoAdjust="0"/>
    <p:restoredTop sz="94265" autoAdjust="0"/>
  </p:normalViewPr>
  <p:slideViewPr>
    <p:cSldViewPr>
      <p:cViewPr varScale="1">
        <p:scale>
          <a:sx n="84" d="100"/>
          <a:sy n="84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8888" y="624000"/>
            <a:ext cx="7239535" cy="169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милых мам!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5562" y="4528257"/>
            <a:ext cx="5826185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Запахло мартом и весною                                                                                                                                                          Но крепко держится весна                                                                                                                                      Число 8 не простое                                                                                                                                                             Приходит праздник к нам в дома. </a:t>
            </a:r>
            <a:endParaRPr lang="ru-RU" sz="24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793110"/>
            <a:ext cx="3312368" cy="1128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«ЦРР – детский сад»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Нурлат РТ.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группа.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3" name="Picture 9" descr="D:\ст группа 2015\Фото подарок маме\DSC021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3"/>
          <a:stretch/>
        </p:blipFill>
        <p:spPr bwMode="auto">
          <a:xfrm>
            <a:off x="395536" y="2132856"/>
            <a:ext cx="3684532" cy="225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ст группа 2015\Фото подарок маме\DSC021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" r="6593"/>
          <a:stretch/>
        </p:blipFill>
        <p:spPr bwMode="auto">
          <a:xfrm>
            <a:off x="4860032" y="2132856"/>
            <a:ext cx="3628186" cy="225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5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ст группа 2015\Фото подарок маме\Фото0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6" y="478942"/>
            <a:ext cx="1981523" cy="264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ст группа 2015\Фото подарок маме\Фото0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11" y="488197"/>
            <a:ext cx="1981522" cy="264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ст группа 2015\Фото подарок маме\Фото01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6" y="3711839"/>
            <a:ext cx="1925563" cy="256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D:\ст группа 2015\Фото подарок маме\Фото01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9431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ст группа 2015\Фото подарок маме\Фото01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94" y="3684201"/>
            <a:ext cx="1918139" cy="255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ст группа 2015\Фото подарок маме\Фото01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375" y="537939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7276" y="2734463"/>
            <a:ext cx="1811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Василисы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7723" y="2751640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Амины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131" y="2760895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Динары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1113" y="5909925"/>
            <a:ext cx="1515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Арины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6275" y="5871448"/>
            <a:ext cx="1497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Булата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88737" y="5838428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</a:t>
            </a:r>
            <a:r>
              <a:rPr lang="ru-RU" b="1" dirty="0" err="1" smtClean="0">
                <a:solidFill>
                  <a:srgbClr val="FFFF00"/>
                </a:solidFill>
              </a:rPr>
              <a:t>Даниса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8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1"/>
            <a:ext cx="7344816" cy="458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2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От улыбки маминой весёлой                                                                                                                                      станет всем сегодня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веселей.                                                                                                                                      </a:t>
            </a:r>
            <a:r>
              <a:rPr lang="ru-RU" sz="32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Март идет по городам и селам.                                                                                                                                                                                                                        В мире март! Пусть будут все добрей.                                                                                                               Пусть на нашей солнечной планете                                                                                                                      будет мир и радость, а не страх.                                                                                                                                     Пусть улыбки маме дарят дети,                                                                                                                     засыпая на ее руках! </a:t>
            </a:r>
            <a:endParaRPr lang="ru-RU" sz="28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663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s624630.vk.me/v624630753/20c27/sBHU8JoQlF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1"/>
          <a:stretch/>
        </p:blipFill>
        <p:spPr bwMode="auto">
          <a:xfrm>
            <a:off x="5861175" y="188640"/>
            <a:ext cx="2946748" cy="212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cs624630.vk.me/v624630753/20c36/ryWCnRy7VQ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4" b="9124"/>
          <a:stretch/>
        </p:blipFill>
        <p:spPr bwMode="auto">
          <a:xfrm>
            <a:off x="1615745" y="2420888"/>
            <a:ext cx="2691858" cy="173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cs624630.vk.me/v624630753/20c3c/2YQ20GPBwz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0" r="12317" b="12086"/>
          <a:stretch/>
        </p:blipFill>
        <p:spPr bwMode="auto">
          <a:xfrm>
            <a:off x="683568" y="4354712"/>
            <a:ext cx="2611126" cy="199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cs624630.vk.me/v624630753/20c43/vyHQi194sY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07" r="10618" b="15312"/>
          <a:stretch/>
        </p:blipFill>
        <p:spPr bwMode="auto">
          <a:xfrm>
            <a:off x="6028986" y="4339857"/>
            <a:ext cx="2611126" cy="192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cs624630.vk.me/v624630753/20c4a/yBy6qacGlMk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7671" r="5751" b="14699"/>
          <a:stretch/>
        </p:blipFill>
        <p:spPr bwMode="auto">
          <a:xfrm>
            <a:off x="4716016" y="2492896"/>
            <a:ext cx="2483527" cy="173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1" y="116632"/>
            <a:ext cx="5256584" cy="206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Необходимые инструменты и материалы: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ватные диски (для одного цветка понадобится 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 дисков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b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клей</a:t>
            </a:r>
            <a:b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ножницы</a:t>
            </a:r>
            <a:b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кружок зелёный 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(картон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b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фетр 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жёлтый  (серединка цветка)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зеленая бумага - основа 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стебля)</a:t>
            </a:r>
            <a:endParaRPr lang="ru-RU" sz="1200" b="1" dirty="0">
              <a:solidFill>
                <a:srgbClr val="FFFF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8 марта 2015\IMG_58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" t="22100" r="6523"/>
          <a:stretch/>
        </p:blipFill>
        <p:spPr bwMode="auto">
          <a:xfrm>
            <a:off x="251520" y="3933056"/>
            <a:ext cx="4338375" cy="260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8 марта 2015\IMG_58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7" t="23593" r="12261"/>
          <a:stretch/>
        </p:blipFill>
        <p:spPr bwMode="auto">
          <a:xfrm>
            <a:off x="5410361" y="116632"/>
            <a:ext cx="3384376" cy="318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8 марта 2015\IMG_58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5" r="18306"/>
          <a:stretch/>
        </p:blipFill>
        <p:spPr bwMode="auto">
          <a:xfrm>
            <a:off x="4812959" y="3789040"/>
            <a:ext cx="4006713" cy="260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6632"/>
            <a:ext cx="4572000" cy="3463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Мы долго думали, решали:                                                                                                                                     Что нашим мамам подарить?                                                                                                                              Ведь подарок, мы сказали,                                                                                                                                                      Самым лучшим должен быть!                                                                                                                                   И решили сделать мы                                                                                                                                                   Для всех мамочек цветы                                                                                                                                       Да такие, чтоб могли                                                                                                                                                    Исполнить маме все мечты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13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8 марта 2015\5NbUKHQjB2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84" y="445166"/>
            <a:ext cx="5805264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476672"/>
            <a:ext cx="266429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Чтоб мама, как солнышко, нам улыбалась,                                                                                                          Чтоб мама всегда молодой оставалась,                                                                                                                Чтоб счастье сияло из маминых глаз                                                                                                            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Всё это , </a:t>
            </a: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ребята, зависит от </a:t>
            </a:r>
            <a:r>
              <a:rPr lang="ru-RU" sz="2400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нас! 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40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8 марта 2015\IMG_5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231" y="4047135"/>
            <a:ext cx="3489287" cy="232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8 марта 2015\IMG_58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0" r="21768" b="24711"/>
          <a:stretch/>
        </p:blipFill>
        <p:spPr bwMode="auto">
          <a:xfrm>
            <a:off x="5747746" y="1907385"/>
            <a:ext cx="2304256" cy="19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:\8 марта 2015\IMG_58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7" t="-16732" r="1902" b="16732"/>
          <a:stretch/>
        </p:blipFill>
        <p:spPr bwMode="auto">
          <a:xfrm>
            <a:off x="543070" y="367181"/>
            <a:ext cx="3569019" cy="29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F:\8 марта 2015\IMG_58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0" y="4047134"/>
            <a:ext cx="356901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7161"/>
            <a:ext cx="594920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Трогательные моменты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0883" y="632899"/>
            <a:ext cx="4403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Милые мамочки, добрые, нежные,                                                                                                                 Примите от нас вы цветы волшебные!                                                                                                                         Вы будьте прекрасны, как эти цветы,                                                                                                                                 И всех окружайте теплом 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доброты!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т группа 2015\Фото подарок маме\Фото0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5330"/>
            <a:ext cx="2345191" cy="31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ст группа 2015\Фото подарок маме\Фото01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64646"/>
            <a:ext cx="2340768" cy="312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ст группа 2015\Фото подарок маме\Фото01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46" y="3464646"/>
            <a:ext cx="2368038" cy="315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ст группа 2015\Фото подарок маме\Фото01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64646"/>
            <a:ext cx="2343009" cy="312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0554674">
            <a:off x="503639" y="674157"/>
            <a:ext cx="5472608" cy="2041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рисую мамочкин портрет!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1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т группа 2015\Фото подарок маме\Фото01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5"/>
            <a:ext cx="1988605" cy="265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ст группа 2015\Фото подарок маме\Фото0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94" y="3481778"/>
            <a:ext cx="2186761" cy="291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ст группа 2015\Фото подарок маме\Фото01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096" y="348390"/>
            <a:ext cx="1917866" cy="255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ст группа 2015\Фото подарок маме\Фото016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2" b="12634"/>
          <a:stretch/>
        </p:blipFill>
        <p:spPr bwMode="auto">
          <a:xfrm>
            <a:off x="683568" y="3468077"/>
            <a:ext cx="1988605" cy="292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Фото016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64"/>
          <a:stretch/>
        </p:blipFill>
        <p:spPr bwMode="auto">
          <a:xfrm>
            <a:off x="3275856" y="2503899"/>
            <a:ext cx="2562744" cy="390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5777" y="692696"/>
            <a:ext cx="39312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днем Восьмого Марта,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праздником весенним,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первыми цветами в этот светлый час!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Дорогие наши, милые, родные,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Самые красивые поздравляем вас!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3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т группа 2015\Фото подарок маме\Фото01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ст группа 2015\Фото подарок маме\Фото01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45" y="134076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ст группа 2015\Фото подарок маме\Фото01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1793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ст группа 2015\Фото подарок маме\Фото01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4925"/>
            <a:ext cx="1817880" cy="242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ст группа 2015\Фото подарок маме\Фото01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1793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ст группа 2015\Фото подарок маме\Фото01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14925"/>
            <a:ext cx="1825816" cy="243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88640"/>
            <a:ext cx="72008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Портреты наших мам!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1350957"/>
            <a:ext cx="403244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Дорогие наши мамы,</a:t>
            </a:r>
            <a:b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Мы всегда гордимся вами!</a:t>
            </a:r>
            <a:b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Умными, спокойными.</a:t>
            </a:r>
            <a:b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Будем вас достойными!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249" y="3338683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Алсу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84890" y="3371703"/>
            <a:ext cx="1549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</a:t>
            </a:r>
            <a:r>
              <a:rPr lang="ru-RU" b="1" dirty="0" err="1" smtClean="0">
                <a:solidFill>
                  <a:srgbClr val="FFFF00"/>
                </a:solidFill>
              </a:rPr>
              <a:t>Самата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328" y="6164717"/>
            <a:ext cx="1584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Алмаза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3118" y="6148873"/>
            <a:ext cx="1384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Егора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19265" y="6148873"/>
            <a:ext cx="156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Дениса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18258" y="6148873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Влада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41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т группа 2015\Фото подарок маме\Фото01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580237"/>
            <a:ext cx="2016224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ст группа 2015\Фото подарок маме\Фото0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12" y="589159"/>
            <a:ext cx="2009532" cy="267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ст группа 2015\Фото подарок маме\Фото01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23" y="3642807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ст группа 2015\Фото подарок маме\Фото01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03" y="3580090"/>
            <a:ext cx="1983416" cy="264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ст группа 2015\Фото подарок маме\Фото0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06223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D:\ст группа 2015\Фото подарок маме\Фото01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580090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ст группа 2015\Фото подарок маме\Фото01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287" y="580237"/>
            <a:ext cx="1981522" cy="264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937" y="2899204"/>
            <a:ext cx="1489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Гузели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9649" y="2857262"/>
            <a:ext cx="1772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</a:t>
            </a:r>
            <a:r>
              <a:rPr lang="ru-RU" b="1" dirty="0" err="1" smtClean="0">
                <a:solidFill>
                  <a:srgbClr val="FFFF00"/>
                </a:solidFill>
              </a:rPr>
              <a:t>Самиры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36563" y="2890282"/>
            <a:ext cx="1396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Кости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7614" y="5855313"/>
            <a:ext cx="1502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Амира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7211" y="5846495"/>
            <a:ext cx="1487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Эмиля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5593" y="5824097"/>
            <a:ext cx="172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Эвелины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13546" y="5803046"/>
            <a:ext cx="1497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Мама Булата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5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дарки мамам 201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Подарки мамам 2015</Template>
  <TotalTime>0</TotalTime>
  <Words>259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Подарки мамам 2015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2015-03-30T12:09:59Z</dcterms:created>
  <dcterms:modified xsi:type="dcterms:W3CDTF">2015-03-30T12:10:19Z</dcterms:modified>
</cp:coreProperties>
</file>